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474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4064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3352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028700" y="3759200"/>
            <a:ext cx="4800600" cy="23368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16586" y="3226816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14350" y="508000"/>
            <a:ext cx="5829300" cy="23368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5257800" y="0"/>
            <a:ext cx="16002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1194816" y="4370832"/>
            <a:ext cx="8327136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5129784" y="3901017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5200650" y="4027001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86934" y="4013202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406400"/>
            <a:ext cx="4914900" cy="776182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43550" y="406402"/>
            <a:ext cx="1085850" cy="780203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71266" y="1368497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226314" y="2036064"/>
            <a:ext cx="6377940" cy="6096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2540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14300" y="3048000"/>
            <a:ext cx="6624828" cy="406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16586" y="189803"/>
            <a:ext cx="6624828" cy="285292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6319" y="3657601"/>
            <a:ext cx="4860131" cy="2230967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14300" y="325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711200"/>
            <a:ext cx="5829300" cy="2032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3400" y="8546592"/>
            <a:ext cx="2283714" cy="487680"/>
          </a:xfrm>
        </p:spPr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3422310" y="2100870"/>
            <a:ext cx="6691" cy="642607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226314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3600450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3429000" y="2933700"/>
            <a:ext cx="0" cy="558393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6858000" cy="1930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14300" y="1828800"/>
            <a:ext cx="6624828" cy="1219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09442" y="8522208"/>
            <a:ext cx="6624828" cy="41452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3030141" cy="977299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593498" y="2032000"/>
            <a:ext cx="3031331" cy="97536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8600" y="8546592"/>
            <a:ext cx="2686050" cy="48768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14300" y="170688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226314" y="3295178"/>
            <a:ext cx="3031236" cy="5091205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3600450" y="3295177"/>
            <a:ext cx="3028950" cy="509625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257550" y="1389889"/>
            <a:ext cx="342900" cy="588433"/>
          </a:xfrm>
        </p:spPr>
        <p:txBody>
          <a:bodyPr/>
          <a:lstStyle>
            <a:lvl1pPr algn="ctr">
              <a:defRPr/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257550" y="1381361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14300" y="211328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200400" y="8432800"/>
            <a:ext cx="457200" cy="588432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14300" y="203200"/>
            <a:ext cx="6624828" cy="4064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6858000" cy="15849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1219200"/>
            <a:ext cx="1771650" cy="13208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85750" y="2641601"/>
            <a:ext cx="1771650" cy="5526617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2343150" y="914400"/>
            <a:ext cx="4229100" cy="7213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537460" cy="48768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14300" y="203200"/>
            <a:ext cx="6624828" cy="4023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/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0281" y="6705600"/>
            <a:ext cx="4400550" cy="16256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50281" y="812800"/>
            <a:ext cx="4400550" cy="56896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750" y="1320800"/>
            <a:ext cx="1828800" cy="70104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41114" y="8539979"/>
            <a:ext cx="2283714" cy="487680"/>
          </a:xfrm>
        </p:spPr>
        <p:txBody>
          <a:bodyPr/>
          <a:lstStyle/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688336" cy="4876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6858000" cy="185782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343400" y="8539979"/>
            <a:ext cx="2283714" cy="48768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FD0EE0A-EB08-4ECF-B388-206DC8943D9D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8600" y="8547797"/>
            <a:ext cx="2686050" cy="48768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14300" y="1702324"/>
            <a:ext cx="6624828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3257550" y="1386900"/>
            <a:ext cx="342900" cy="58843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CF265F-3355-479E-AFE7-2CF52771C914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6400800" cy="61325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247291"/>
            <a:ext cx="6442543" cy="807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844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7" y="228600"/>
            <a:ext cx="6442543" cy="815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592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8" y="304800"/>
            <a:ext cx="6442543" cy="807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8075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Civic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5</cp:revision>
  <dcterms:created xsi:type="dcterms:W3CDTF">2018-01-05T19:57:59Z</dcterms:created>
  <dcterms:modified xsi:type="dcterms:W3CDTF">2018-01-05T20:02:18Z</dcterms:modified>
</cp:coreProperties>
</file>